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96" r:id="rId3"/>
    <p:sldId id="290" r:id="rId4"/>
    <p:sldId id="298" r:id="rId5"/>
    <p:sldId id="297" r:id="rId6"/>
    <p:sldId id="292" r:id="rId7"/>
    <p:sldId id="291" r:id="rId8"/>
    <p:sldId id="293" r:id="rId9"/>
    <p:sldId id="287" r:id="rId10"/>
    <p:sldId id="289" r:id="rId11"/>
    <p:sldId id="262" r:id="rId12"/>
    <p:sldId id="263" r:id="rId13"/>
    <p:sldId id="288" r:id="rId14"/>
    <p:sldId id="264" r:id="rId15"/>
    <p:sldId id="295" r:id="rId16"/>
    <p:sldId id="294" r:id="rId17"/>
    <p:sldId id="261" r:id="rId18"/>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0CAFE65-8494-4843-B773-80C25FD2139B}" v="5" dt="2022-11-10T12:37:32.365"/>
  </p1510:revLst>
</p1510:revInfo>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Stijl, gemiddeld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950" autoAdjust="0"/>
    <p:restoredTop sz="94660"/>
  </p:normalViewPr>
  <p:slideViewPr>
    <p:cSldViewPr snapToGrid="0">
      <p:cViewPr varScale="1">
        <p:scale>
          <a:sx n="67" d="100"/>
          <a:sy n="67" d="100"/>
        </p:scale>
        <p:origin x="452"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mil van der Weijden" userId="d5a97714-595f-41f7-a457-b8fe7f3b0d31" providerId="ADAL" clId="{40CAFE65-8494-4843-B773-80C25FD2139B}"/>
    <pc:docChg chg="custSel addSld modSld sldOrd">
      <pc:chgData name="Emil van der Weijden" userId="d5a97714-595f-41f7-a457-b8fe7f3b0d31" providerId="ADAL" clId="{40CAFE65-8494-4843-B773-80C25FD2139B}" dt="2022-11-17T06:51:10.509" v="1755"/>
      <pc:docMkLst>
        <pc:docMk/>
      </pc:docMkLst>
      <pc:sldChg chg="ord">
        <pc:chgData name="Emil van der Weijden" userId="d5a97714-595f-41f7-a457-b8fe7f3b0d31" providerId="ADAL" clId="{40CAFE65-8494-4843-B773-80C25FD2139B}" dt="2022-11-10T13:17:11.745" v="886"/>
        <pc:sldMkLst>
          <pc:docMk/>
          <pc:sldMk cId="1518135501" sldId="261"/>
        </pc:sldMkLst>
      </pc:sldChg>
      <pc:sldChg chg="modSp mod">
        <pc:chgData name="Emil van der Weijden" userId="d5a97714-595f-41f7-a457-b8fe7f3b0d31" providerId="ADAL" clId="{40CAFE65-8494-4843-B773-80C25FD2139B}" dt="2022-11-10T13:13:48.288" v="770" actId="15"/>
        <pc:sldMkLst>
          <pc:docMk/>
          <pc:sldMk cId="3384902863" sldId="262"/>
        </pc:sldMkLst>
        <pc:spChg chg="mod">
          <ac:chgData name="Emil van der Weijden" userId="d5a97714-595f-41f7-a457-b8fe7f3b0d31" providerId="ADAL" clId="{40CAFE65-8494-4843-B773-80C25FD2139B}" dt="2022-11-10T13:12:03.727" v="619" actId="14100"/>
          <ac:spMkLst>
            <pc:docMk/>
            <pc:sldMk cId="3384902863" sldId="262"/>
            <ac:spMk id="2" creationId="{00000000-0000-0000-0000-000000000000}"/>
          </ac:spMkLst>
        </pc:spChg>
        <pc:spChg chg="mod">
          <ac:chgData name="Emil van der Weijden" userId="d5a97714-595f-41f7-a457-b8fe7f3b0d31" providerId="ADAL" clId="{40CAFE65-8494-4843-B773-80C25FD2139B}" dt="2022-11-10T13:13:48.288" v="770" actId="15"/>
          <ac:spMkLst>
            <pc:docMk/>
            <pc:sldMk cId="3384902863" sldId="262"/>
            <ac:spMk id="3" creationId="{00000000-0000-0000-0000-000000000000}"/>
          </ac:spMkLst>
        </pc:spChg>
      </pc:sldChg>
      <pc:sldChg chg="modSp mod">
        <pc:chgData name="Emil van der Weijden" userId="d5a97714-595f-41f7-a457-b8fe7f3b0d31" providerId="ADAL" clId="{40CAFE65-8494-4843-B773-80C25FD2139B}" dt="2022-11-10T13:17:00.575" v="884" actId="20577"/>
        <pc:sldMkLst>
          <pc:docMk/>
          <pc:sldMk cId="2034264760" sldId="263"/>
        </pc:sldMkLst>
        <pc:spChg chg="mod">
          <ac:chgData name="Emil van der Weijden" userId="d5a97714-595f-41f7-a457-b8fe7f3b0d31" providerId="ADAL" clId="{40CAFE65-8494-4843-B773-80C25FD2139B}" dt="2022-11-10T13:15:55.530" v="820" actId="20577"/>
          <ac:spMkLst>
            <pc:docMk/>
            <pc:sldMk cId="2034264760" sldId="263"/>
            <ac:spMk id="2" creationId="{00000000-0000-0000-0000-000000000000}"/>
          </ac:spMkLst>
        </pc:spChg>
        <pc:spChg chg="mod">
          <ac:chgData name="Emil van der Weijden" userId="d5a97714-595f-41f7-a457-b8fe7f3b0d31" providerId="ADAL" clId="{40CAFE65-8494-4843-B773-80C25FD2139B}" dt="2022-11-10T13:17:00.575" v="884" actId="20577"/>
          <ac:spMkLst>
            <pc:docMk/>
            <pc:sldMk cId="2034264760" sldId="263"/>
            <ac:spMk id="3" creationId="{00000000-0000-0000-0000-000000000000}"/>
          </ac:spMkLst>
        </pc:spChg>
      </pc:sldChg>
      <pc:sldChg chg="modSp mod">
        <pc:chgData name="Emil van der Weijden" userId="d5a97714-595f-41f7-a457-b8fe7f3b0d31" providerId="ADAL" clId="{40CAFE65-8494-4843-B773-80C25FD2139B}" dt="2022-11-10T12:38:12.677" v="111" actId="1076"/>
        <pc:sldMkLst>
          <pc:docMk/>
          <pc:sldMk cId="178961269" sldId="287"/>
        </pc:sldMkLst>
        <pc:spChg chg="mod">
          <ac:chgData name="Emil van der Weijden" userId="d5a97714-595f-41f7-a457-b8fe7f3b0d31" providerId="ADAL" clId="{40CAFE65-8494-4843-B773-80C25FD2139B}" dt="2022-11-10T12:38:12.677" v="111" actId="1076"/>
          <ac:spMkLst>
            <pc:docMk/>
            <pc:sldMk cId="178961269" sldId="287"/>
            <ac:spMk id="2" creationId="{00000000-0000-0000-0000-000000000000}"/>
          </ac:spMkLst>
        </pc:spChg>
        <pc:spChg chg="mod">
          <ac:chgData name="Emil van der Weijden" userId="d5a97714-595f-41f7-a457-b8fe7f3b0d31" providerId="ADAL" clId="{40CAFE65-8494-4843-B773-80C25FD2139B}" dt="2022-11-10T12:37:44.720" v="109" actId="1076"/>
          <ac:spMkLst>
            <pc:docMk/>
            <pc:sldMk cId="178961269" sldId="287"/>
            <ac:spMk id="3" creationId="{00000000-0000-0000-0000-000000000000}"/>
          </ac:spMkLst>
        </pc:spChg>
      </pc:sldChg>
      <pc:sldChg chg="modSp mod ord">
        <pc:chgData name="Emil van der Weijden" userId="d5a97714-595f-41f7-a457-b8fe7f3b0d31" providerId="ADAL" clId="{40CAFE65-8494-4843-B773-80C25FD2139B}" dt="2022-11-17T06:51:10.509" v="1755"/>
        <pc:sldMkLst>
          <pc:docMk/>
          <pc:sldMk cId="2228583787" sldId="288"/>
        </pc:sldMkLst>
        <pc:spChg chg="mod">
          <ac:chgData name="Emil van der Weijden" userId="d5a97714-595f-41f7-a457-b8fe7f3b0d31" providerId="ADAL" clId="{40CAFE65-8494-4843-B773-80C25FD2139B}" dt="2022-11-10T12:53:35.582" v="152" actId="20577"/>
          <ac:spMkLst>
            <pc:docMk/>
            <pc:sldMk cId="2228583787" sldId="288"/>
            <ac:spMk id="2" creationId="{00000000-0000-0000-0000-000000000000}"/>
          </ac:spMkLst>
        </pc:spChg>
        <pc:spChg chg="mod">
          <ac:chgData name="Emil van der Weijden" userId="d5a97714-595f-41f7-a457-b8fe7f3b0d31" providerId="ADAL" clId="{40CAFE65-8494-4843-B773-80C25FD2139B}" dt="2022-11-10T12:55:24.785" v="380" actId="5793"/>
          <ac:spMkLst>
            <pc:docMk/>
            <pc:sldMk cId="2228583787" sldId="288"/>
            <ac:spMk id="3" creationId="{00000000-0000-0000-0000-000000000000}"/>
          </ac:spMkLst>
        </pc:spChg>
      </pc:sldChg>
      <pc:sldChg chg="modSp mod ord">
        <pc:chgData name="Emil van der Weijden" userId="d5a97714-595f-41f7-a457-b8fe7f3b0d31" providerId="ADAL" clId="{40CAFE65-8494-4843-B773-80C25FD2139B}" dt="2022-11-10T13:10:19.853" v="579" actId="1076"/>
        <pc:sldMkLst>
          <pc:docMk/>
          <pc:sldMk cId="3720215764" sldId="289"/>
        </pc:sldMkLst>
        <pc:spChg chg="mod">
          <ac:chgData name="Emil van der Weijden" userId="d5a97714-595f-41f7-a457-b8fe7f3b0d31" providerId="ADAL" clId="{40CAFE65-8494-4843-B773-80C25FD2139B}" dt="2022-11-10T13:10:19.853" v="579" actId="1076"/>
          <ac:spMkLst>
            <pc:docMk/>
            <pc:sldMk cId="3720215764" sldId="289"/>
            <ac:spMk id="2" creationId="{00000000-0000-0000-0000-000000000000}"/>
          </ac:spMkLst>
        </pc:spChg>
        <pc:spChg chg="mod">
          <ac:chgData name="Emil van der Weijden" userId="d5a97714-595f-41f7-a457-b8fe7f3b0d31" providerId="ADAL" clId="{40CAFE65-8494-4843-B773-80C25FD2139B}" dt="2022-11-10T13:10:00.988" v="576" actId="1076"/>
          <ac:spMkLst>
            <pc:docMk/>
            <pc:sldMk cId="3720215764" sldId="289"/>
            <ac:spMk id="3" creationId="{00000000-0000-0000-0000-000000000000}"/>
          </ac:spMkLst>
        </pc:spChg>
      </pc:sldChg>
      <pc:sldChg chg="modSp mod ord">
        <pc:chgData name="Emil van der Weijden" userId="d5a97714-595f-41f7-a457-b8fe7f3b0d31" providerId="ADAL" clId="{40CAFE65-8494-4843-B773-80C25FD2139B}" dt="2022-11-17T06:50:19.140" v="1751"/>
        <pc:sldMkLst>
          <pc:docMk/>
          <pc:sldMk cId="3284725581" sldId="290"/>
        </pc:sldMkLst>
        <pc:spChg chg="mod">
          <ac:chgData name="Emil van der Weijden" userId="d5a97714-595f-41f7-a457-b8fe7f3b0d31" providerId="ADAL" clId="{40CAFE65-8494-4843-B773-80C25FD2139B}" dt="2022-11-14T12:32:54.526" v="1749" actId="20577"/>
          <ac:spMkLst>
            <pc:docMk/>
            <pc:sldMk cId="3284725581" sldId="290"/>
            <ac:spMk id="2" creationId="{00000000-0000-0000-0000-000000000000}"/>
          </ac:spMkLst>
        </pc:spChg>
        <pc:spChg chg="mod">
          <ac:chgData name="Emil van der Weijden" userId="d5a97714-595f-41f7-a457-b8fe7f3b0d31" providerId="ADAL" clId="{40CAFE65-8494-4843-B773-80C25FD2139B}" dt="2022-11-10T12:32:55.924" v="25" actId="20577"/>
          <ac:spMkLst>
            <pc:docMk/>
            <pc:sldMk cId="3284725581" sldId="290"/>
            <ac:spMk id="3" creationId="{00000000-0000-0000-0000-000000000000}"/>
          </ac:spMkLst>
        </pc:spChg>
      </pc:sldChg>
      <pc:sldChg chg="addSp delSp modSp mod ord">
        <pc:chgData name="Emil van der Weijden" userId="d5a97714-595f-41f7-a457-b8fe7f3b0d31" providerId="ADAL" clId="{40CAFE65-8494-4843-B773-80C25FD2139B}" dt="2022-11-17T06:50:31.796" v="1753"/>
        <pc:sldMkLst>
          <pc:docMk/>
          <pc:sldMk cId="4110286794" sldId="291"/>
        </pc:sldMkLst>
        <pc:spChg chg="mod">
          <ac:chgData name="Emil van der Weijden" userId="d5a97714-595f-41f7-a457-b8fe7f3b0d31" providerId="ADAL" clId="{40CAFE65-8494-4843-B773-80C25FD2139B}" dt="2022-11-10T12:33:36.841" v="57" actId="20577"/>
          <ac:spMkLst>
            <pc:docMk/>
            <pc:sldMk cId="4110286794" sldId="291"/>
            <ac:spMk id="2" creationId="{00000000-0000-0000-0000-000000000000}"/>
          </ac:spMkLst>
        </pc:spChg>
        <pc:spChg chg="mod">
          <ac:chgData name="Emil van der Weijden" userId="d5a97714-595f-41f7-a457-b8fe7f3b0d31" providerId="ADAL" clId="{40CAFE65-8494-4843-B773-80C25FD2139B}" dt="2022-11-10T12:34:55.710" v="69" actId="20577"/>
          <ac:spMkLst>
            <pc:docMk/>
            <pc:sldMk cId="4110286794" sldId="291"/>
            <ac:spMk id="3" creationId="{00000000-0000-0000-0000-000000000000}"/>
          </ac:spMkLst>
        </pc:spChg>
        <pc:spChg chg="add del mod">
          <ac:chgData name="Emil van der Weijden" userId="d5a97714-595f-41f7-a457-b8fe7f3b0d31" providerId="ADAL" clId="{40CAFE65-8494-4843-B773-80C25FD2139B}" dt="2022-11-10T12:33:45.687" v="59" actId="21"/>
          <ac:spMkLst>
            <pc:docMk/>
            <pc:sldMk cId="4110286794" sldId="291"/>
            <ac:spMk id="5" creationId="{0581A893-074E-0885-1FA6-418D47D70A5E}"/>
          </ac:spMkLst>
        </pc:spChg>
      </pc:sldChg>
      <pc:sldChg chg="modSp mod">
        <pc:chgData name="Emil van der Weijden" userId="d5a97714-595f-41f7-a457-b8fe7f3b0d31" providerId="ADAL" clId="{40CAFE65-8494-4843-B773-80C25FD2139B}" dt="2022-11-10T12:35:45.812" v="98" actId="1076"/>
        <pc:sldMkLst>
          <pc:docMk/>
          <pc:sldMk cId="2736326352" sldId="292"/>
        </pc:sldMkLst>
        <pc:spChg chg="mod">
          <ac:chgData name="Emil van der Weijden" userId="d5a97714-595f-41f7-a457-b8fe7f3b0d31" providerId="ADAL" clId="{40CAFE65-8494-4843-B773-80C25FD2139B}" dt="2022-11-10T12:35:27.322" v="97" actId="20577"/>
          <ac:spMkLst>
            <pc:docMk/>
            <pc:sldMk cId="2736326352" sldId="292"/>
            <ac:spMk id="2" creationId="{00000000-0000-0000-0000-000000000000}"/>
          </ac:spMkLst>
        </pc:spChg>
        <pc:spChg chg="mod">
          <ac:chgData name="Emil van der Weijden" userId="d5a97714-595f-41f7-a457-b8fe7f3b0d31" providerId="ADAL" clId="{40CAFE65-8494-4843-B773-80C25FD2139B}" dt="2022-11-10T12:35:45.812" v="98" actId="1076"/>
          <ac:spMkLst>
            <pc:docMk/>
            <pc:sldMk cId="2736326352" sldId="292"/>
            <ac:spMk id="3" creationId="{00000000-0000-0000-0000-000000000000}"/>
          </ac:spMkLst>
        </pc:spChg>
      </pc:sldChg>
      <pc:sldChg chg="modSp mod">
        <pc:chgData name="Emil van der Weijden" userId="d5a97714-595f-41f7-a457-b8fe7f3b0d31" providerId="ADAL" clId="{40CAFE65-8494-4843-B773-80C25FD2139B}" dt="2022-11-10T12:38:00.168" v="110" actId="1076"/>
        <pc:sldMkLst>
          <pc:docMk/>
          <pc:sldMk cId="2133953839" sldId="293"/>
        </pc:sldMkLst>
        <pc:spChg chg="mod">
          <ac:chgData name="Emil van der Weijden" userId="d5a97714-595f-41f7-a457-b8fe7f3b0d31" providerId="ADAL" clId="{40CAFE65-8494-4843-B773-80C25FD2139B}" dt="2022-11-10T12:38:00.168" v="110" actId="1076"/>
          <ac:spMkLst>
            <pc:docMk/>
            <pc:sldMk cId="2133953839" sldId="293"/>
            <ac:spMk id="2" creationId="{00000000-0000-0000-0000-000000000000}"/>
          </ac:spMkLst>
        </pc:spChg>
        <pc:spChg chg="mod">
          <ac:chgData name="Emil van der Weijden" userId="d5a97714-595f-41f7-a457-b8fe7f3b0d31" providerId="ADAL" clId="{40CAFE65-8494-4843-B773-80C25FD2139B}" dt="2022-11-10T12:36:24.428" v="100"/>
          <ac:spMkLst>
            <pc:docMk/>
            <pc:sldMk cId="2133953839" sldId="293"/>
            <ac:spMk id="3" creationId="{00000000-0000-0000-0000-000000000000}"/>
          </ac:spMkLst>
        </pc:spChg>
      </pc:sldChg>
      <pc:sldChg chg="new">
        <pc:chgData name="Emil van der Weijden" userId="d5a97714-595f-41f7-a457-b8fe7f3b0d31" providerId="ADAL" clId="{40CAFE65-8494-4843-B773-80C25FD2139B}" dt="2022-11-10T13:17:28.992" v="887" actId="680"/>
        <pc:sldMkLst>
          <pc:docMk/>
          <pc:sldMk cId="4042436841" sldId="294"/>
        </pc:sldMkLst>
      </pc:sldChg>
      <pc:sldChg chg="new">
        <pc:chgData name="Emil van der Weijden" userId="d5a97714-595f-41f7-a457-b8fe7f3b0d31" providerId="ADAL" clId="{40CAFE65-8494-4843-B773-80C25FD2139B}" dt="2022-11-10T13:17:34.204" v="888" actId="680"/>
        <pc:sldMkLst>
          <pc:docMk/>
          <pc:sldMk cId="1548761762" sldId="295"/>
        </pc:sldMkLst>
      </pc:sldChg>
      <pc:sldChg chg="modSp new mod">
        <pc:chgData name="Emil van der Weijden" userId="d5a97714-595f-41f7-a457-b8fe7f3b0d31" providerId="ADAL" clId="{40CAFE65-8494-4843-B773-80C25FD2139B}" dt="2022-11-14T12:27:17.507" v="1093" actId="20577"/>
        <pc:sldMkLst>
          <pc:docMk/>
          <pc:sldMk cId="3783612539" sldId="296"/>
        </pc:sldMkLst>
        <pc:spChg chg="mod">
          <ac:chgData name="Emil van der Weijden" userId="d5a97714-595f-41f7-a457-b8fe7f3b0d31" providerId="ADAL" clId="{40CAFE65-8494-4843-B773-80C25FD2139B}" dt="2022-11-14T12:26:03.472" v="902" actId="20577"/>
          <ac:spMkLst>
            <pc:docMk/>
            <pc:sldMk cId="3783612539" sldId="296"/>
            <ac:spMk id="2" creationId="{9CC09CB8-306B-18C2-25BC-212AD0A43D17}"/>
          </ac:spMkLst>
        </pc:spChg>
        <pc:spChg chg="mod">
          <ac:chgData name="Emil van der Weijden" userId="d5a97714-595f-41f7-a457-b8fe7f3b0d31" providerId="ADAL" clId="{40CAFE65-8494-4843-B773-80C25FD2139B}" dt="2022-11-14T12:27:17.507" v="1093" actId="20577"/>
          <ac:spMkLst>
            <pc:docMk/>
            <pc:sldMk cId="3783612539" sldId="296"/>
            <ac:spMk id="3" creationId="{D2B40A25-5875-78CF-CC67-0F21B86C692E}"/>
          </ac:spMkLst>
        </pc:spChg>
      </pc:sldChg>
      <pc:sldChg chg="modSp new mod">
        <pc:chgData name="Emil van der Weijden" userId="d5a97714-595f-41f7-a457-b8fe7f3b0d31" providerId="ADAL" clId="{40CAFE65-8494-4843-B773-80C25FD2139B}" dt="2022-11-14T12:32:24.092" v="1739" actId="6549"/>
        <pc:sldMkLst>
          <pc:docMk/>
          <pc:sldMk cId="182553335" sldId="297"/>
        </pc:sldMkLst>
        <pc:spChg chg="mod">
          <ac:chgData name="Emil van der Weijden" userId="d5a97714-595f-41f7-a457-b8fe7f3b0d31" providerId="ADAL" clId="{40CAFE65-8494-4843-B773-80C25FD2139B}" dt="2022-11-14T12:30:36.080" v="1386" actId="20577"/>
          <ac:spMkLst>
            <pc:docMk/>
            <pc:sldMk cId="182553335" sldId="297"/>
            <ac:spMk id="2" creationId="{F921DE09-069E-5E52-0967-1D7B59D03DA4}"/>
          </ac:spMkLst>
        </pc:spChg>
        <pc:spChg chg="mod">
          <ac:chgData name="Emil van der Weijden" userId="d5a97714-595f-41f7-a457-b8fe7f3b0d31" providerId="ADAL" clId="{40CAFE65-8494-4843-B773-80C25FD2139B}" dt="2022-11-14T12:32:24.092" v="1739" actId="6549"/>
          <ac:spMkLst>
            <pc:docMk/>
            <pc:sldMk cId="182553335" sldId="297"/>
            <ac:spMk id="3" creationId="{905D0CF4-5415-45A1-2A41-DCCE3A213ECB}"/>
          </ac:spMkLst>
        </pc:spChg>
      </pc:sldChg>
      <pc:sldChg chg="modSp new mod">
        <pc:chgData name="Emil van der Weijden" userId="d5a97714-595f-41f7-a457-b8fe7f3b0d31" providerId="ADAL" clId="{40CAFE65-8494-4843-B773-80C25FD2139B}" dt="2022-11-14T12:32:09.645" v="1642" actId="20577"/>
        <pc:sldMkLst>
          <pc:docMk/>
          <pc:sldMk cId="2526289687" sldId="298"/>
        </pc:sldMkLst>
        <pc:spChg chg="mod">
          <ac:chgData name="Emil van der Weijden" userId="d5a97714-595f-41f7-a457-b8fe7f3b0d31" providerId="ADAL" clId="{40CAFE65-8494-4843-B773-80C25FD2139B}" dt="2022-11-14T12:30:45.388" v="1403" actId="20577"/>
          <ac:spMkLst>
            <pc:docMk/>
            <pc:sldMk cId="2526289687" sldId="298"/>
            <ac:spMk id="2" creationId="{891FAECF-37F0-2EAD-5272-DA93C3D5F2CE}"/>
          </ac:spMkLst>
        </pc:spChg>
        <pc:spChg chg="mod">
          <ac:chgData name="Emil van der Weijden" userId="d5a97714-595f-41f7-a457-b8fe7f3b0d31" providerId="ADAL" clId="{40CAFE65-8494-4843-B773-80C25FD2139B}" dt="2022-11-14T12:32:09.645" v="1642" actId="20577"/>
          <ac:spMkLst>
            <pc:docMk/>
            <pc:sldMk cId="2526289687" sldId="298"/>
            <ac:spMk id="3" creationId="{CD20A378-7E3A-B903-D716-5A6165CD5121}"/>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nl-NL"/>
              <a:t>Klik om de stijl te bewerken</a:t>
            </a:r>
          </a:p>
        </p:txBody>
      </p:sp>
      <p:sp>
        <p:nvSpPr>
          <p:cNvPr id="3" name="Ond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 om de ondertitelstijl van het model te bewerken</a:t>
            </a:r>
          </a:p>
        </p:txBody>
      </p:sp>
      <p:sp>
        <p:nvSpPr>
          <p:cNvPr id="4" name="Tijdelijke aanduiding voor datum 3"/>
          <p:cNvSpPr>
            <a:spLocks noGrp="1"/>
          </p:cNvSpPr>
          <p:nvPr>
            <p:ph type="dt" sz="half" idx="10"/>
          </p:nvPr>
        </p:nvSpPr>
        <p:spPr/>
        <p:txBody>
          <a:bodyPr/>
          <a:lstStyle/>
          <a:p>
            <a:fld id="{B196CEA8-460E-469D-B827-F04BA7ABB90D}" type="datetimeFigureOut">
              <a:rPr lang="nl-NL" smtClean="0"/>
              <a:t>17-11-2022</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22086E2A-1D2F-4865-BBCF-BFE2F1DAEDF2}" type="slidenum">
              <a:rPr lang="nl-NL" smtClean="0"/>
              <a:t>‹nr.›</a:t>
            </a:fld>
            <a:endParaRPr lang="nl-NL"/>
          </a:p>
        </p:txBody>
      </p:sp>
    </p:spTree>
    <p:extLst>
      <p:ext uri="{BB962C8B-B14F-4D97-AF65-F5344CB8AC3E}">
        <p14:creationId xmlns:p14="http://schemas.microsoft.com/office/powerpoint/2010/main" val="36223841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B196CEA8-460E-469D-B827-F04BA7ABB90D}" type="datetimeFigureOut">
              <a:rPr lang="nl-NL" smtClean="0"/>
              <a:t>17-11-2022</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22086E2A-1D2F-4865-BBCF-BFE2F1DAEDF2}" type="slidenum">
              <a:rPr lang="nl-NL" smtClean="0"/>
              <a:t>‹nr.›</a:t>
            </a:fld>
            <a:endParaRPr lang="nl-NL"/>
          </a:p>
        </p:txBody>
      </p:sp>
    </p:spTree>
    <p:extLst>
      <p:ext uri="{BB962C8B-B14F-4D97-AF65-F5344CB8AC3E}">
        <p14:creationId xmlns:p14="http://schemas.microsoft.com/office/powerpoint/2010/main" val="25000063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8724900" y="365125"/>
            <a:ext cx="2628900" cy="5811838"/>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838200" y="365125"/>
            <a:ext cx="7734300" cy="5811838"/>
          </a:xfrm>
        </p:spPr>
        <p:txBody>
          <a:bodyPr vert="eaVert"/>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B196CEA8-460E-469D-B827-F04BA7ABB90D}" type="datetimeFigureOut">
              <a:rPr lang="nl-NL" smtClean="0"/>
              <a:t>17-11-2022</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22086E2A-1D2F-4865-BBCF-BFE2F1DAEDF2}" type="slidenum">
              <a:rPr lang="nl-NL" smtClean="0"/>
              <a:t>‹nr.›</a:t>
            </a:fld>
            <a:endParaRPr lang="nl-NL"/>
          </a:p>
        </p:txBody>
      </p:sp>
    </p:spTree>
    <p:extLst>
      <p:ext uri="{BB962C8B-B14F-4D97-AF65-F5344CB8AC3E}">
        <p14:creationId xmlns:p14="http://schemas.microsoft.com/office/powerpoint/2010/main" val="14252321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B196CEA8-460E-469D-B827-F04BA7ABB90D}" type="datetimeFigureOut">
              <a:rPr lang="nl-NL" smtClean="0"/>
              <a:t>17-11-2022</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22086E2A-1D2F-4865-BBCF-BFE2F1DAEDF2}" type="slidenum">
              <a:rPr lang="nl-NL" smtClean="0"/>
              <a:t>‹nr.›</a:t>
            </a:fld>
            <a:endParaRPr lang="nl-NL"/>
          </a:p>
        </p:txBody>
      </p:sp>
    </p:spTree>
    <p:extLst>
      <p:ext uri="{BB962C8B-B14F-4D97-AF65-F5344CB8AC3E}">
        <p14:creationId xmlns:p14="http://schemas.microsoft.com/office/powerpoint/2010/main" val="24897719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nl-NL"/>
              <a:t>Klik om de stijl te bewerken</a:t>
            </a:r>
          </a:p>
        </p:txBody>
      </p:sp>
      <p:sp>
        <p:nvSpPr>
          <p:cNvPr id="3" name="Tijdelijke aanduiding voor teks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Tekststijl van het model bewerken</a:t>
            </a:r>
          </a:p>
        </p:txBody>
      </p:sp>
      <p:sp>
        <p:nvSpPr>
          <p:cNvPr id="4" name="Tijdelijke aanduiding voor datum 3"/>
          <p:cNvSpPr>
            <a:spLocks noGrp="1"/>
          </p:cNvSpPr>
          <p:nvPr>
            <p:ph type="dt" sz="half" idx="10"/>
          </p:nvPr>
        </p:nvSpPr>
        <p:spPr/>
        <p:txBody>
          <a:bodyPr/>
          <a:lstStyle/>
          <a:p>
            <a:fld id="{B196CEA8-460E-469D-B827-F04BA7ABB90D}" type="datetimeFigureOut">
              <a:rPr lang="nl-NL" smtClean="0"/>
              <a:t>17-11-2022</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22086E2A-1D2F-4865-BBCF-BFE2F1DAEDF2}" type="slidenum">
              <a:rPr lang="nl-NL" smtClean="0"/>
              <a:t>‹nr.›</a:t>
            </a:fld>
            <a:endParaRPr lang="nl-NL"/>
          </a:p>
        </p:txBody>
      </p:sp>
    </p:spTree>
    <p:extLst>
      <p:ext uri="{BB962C8B-B14F-4D97-AF65-F5344CB8AC3E}">
        <p14:creationId xmlns:p14="http://schemas.microsoft.com/office/powerpoint/2010/main" val="18093219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838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6172200" y="1825625"/>
            <a:ext cx="5181600" cy="435133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p:cNvSpPr>
            <a:spLocks noGrp="1"/>
          </p:cNvSpPr>
          <p:nvPr>
            <p:ph type="dt" sz="half" idx="10"/>
          </p:nvPr>
        </p:nvSpPr>
        <p:spPr/>
        <p:txBody>
          <a:bodyPr/>
          <a:lstStyle/>
          <a:p>
            <a:fld id="{B196CEA8-460E-469D-B827-F04BA7ABB90D}" type="datetimeFigureOut">
              <a:rPr lang="nl-NL" smtClean="0"/>
              <a:t>17-11-2022</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22086E2A-1D2F-4865-BBCF-BFE2F1DAEDF2}" type="slidenum">
              <a:rPr lang="nl-NL" smtClean="0"/>
              <a:t>‹nr.›</a:t>
            </a:fld>
            <a:endParaRPr lang="nl-NL"/>
          </a:p>
        </p:txBody>
      </p:sp>
    </p:spTree>
    <p:extLst>
      <p:ext uri="{BB962C8B-B14F-4D97-AF65-F5344CB8AC3E}">
        <p14:creationId xmlns:p14="http://schemas.microsoft.com/office/powerpoint/2010/main" val="35711895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nl-NL"/>
              <a:t>Klik om de stijl te bewerken</a:t>
            </a:r>
          </a:p>
        </p:txBody>
      </p:sp>
      <p:sp>
        <p:nvSpPr>
          <p:cNvPr id="3" name="Tijdelijke aanduiding voor teks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4" name="Tijdelijke aanduiding voor inhoud 3"/>
          <p:cNvSpPr>
            <a:spLocks noGrp="1"/>
          </p:cNvSpPr>
          <p:nvPr>
            <p:ph sz="half" idx="2"/>
          </p:nvPr>
        </p:nvSpPr>
        <p:spPr>
          <a:xfrm>
            <a:off x="839788" y="2505075"/>
            <a:ext cx="5157787"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Tekststijl van het model bewerken</a:t>
            </a:r>
          </a:p>
        </p:txBody>
      </p:sp>
      <p:sp>
        <p:nvSpPr>
          <p:cNvPr id="6" name="Tijdelijke aanduiding voor inhoud 5"/>
          <p:cNvSpPr>
            <a:spLocks noGrp="1"/>
          </p:cNvSpPr>
          <p:nvPr>
            <p:ph sz="quarter" idx="4"/>
          </p:nvPr>
        </p:nvSpPr>
        <p:spPr>
          <a:xfrm>
            <a:off x="6172200" y="2505075"/>
            <a:ext cx="5183188" cy="3684588"/>
          </a:xfrm>
        </p:spPr>
        <p:txBody>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p:cNvSpPr>
            <a:spLocks noGrp="1"/>
          </p:cNvSpPr>
          <p:nvPr>
            <p:ph type="dt" sz="half" idx="10"/>
          </p:nvPr>
        </p:nvSpPr>
        <p:spPr/>
        <p:txBody>
          <a:bodyPr/>
          <a:lstStyle/>
          <a:p>
            <a:fld id="{B196CEA8-460E-469D-B827-F04BA7ABB90D}" type="datetimeFigureOut">
              <a:rPr lang="nl-NL" smtClean="0"/>
              <a:t>17-11-2022</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22086E2A-1D2F-4865-BBCF-BFE2F1DAEDF2}" type="slidenum">
              <a:rPr lang="nl-NL" smtClean="0"/>
              <a:t>‹nr.›</a:t>
            </a:fld>
            <a:endParaRPr lang="nl-NL"/>
          </a:p>
        </p:txBody>
      </p:sp>
    </p:spTree>
    <p:extLst>
      <p:ext uri="{BB962C8B-B14F-4D97-AF65-F5344CB8AC3E}">
        <p14:creationId xmlns:p14="http://schemas.microsoft.com/office/powerpoint/2010/main" val="3134945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datum 2"/>
          <p:cNvSpPr>
            <a:spLocks noGrp="1"/>
          </p:cNvSpPr>
          <p:nvPr>
            <p:ph type="dt" sz="half" idx="10"/>
          </p:nvPr>
        </p:nvSpPr>
        <p:spPr/>
        <p:txBody>
          <a:bodyPr/>
          <a:lstStyle/>
          <a:p>
            <a:fld id="{B196CEA8-460E-469D-B827-F04BA7ABB90D}" type="datetimeFigureOut">
              <a:rPr lang="nl-NL" smtClean="0"/>
              <a:t>17-11-2022</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22086E2A-1D2F-4865-BBCF-BFE2F1DAEDF2}" type="slidenum">
              <a:rPr lang="nl-NL" smtClean="0"/>
              <a:t>‹nr.›</a:t>
            </a:fld>
            <a:endParaRPr lang="nl-NL"/>
          </a:p>
        </p:txBody>
      </p:sp>
    </p:spTree>
    <p:extLst>
      <p:ext uri="{BB962C8B-B14F-4D97-AF65-F5344CB8AC3E}">
        <p14:creationId xmlns:p14="http://schemas.microsoft.com/office/powerpoint/2010/main" val="15253808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B196CEA8-460E-469D-B827-F04BA7ABB90D}" type="datetimeFigureOut">
              <a:rPr lang="nl-NL" smtClean="0"/>
              <a:t>17-11-2022</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22086E2A-1D2F-4865-BBCF-BFE2F1DAEDF2}" type="slidenum">
              <a:rPr lang="nl-NL" smtClean="0"/>
              <a:t>‹nr.›</a:t>
            </a:fld>
            <a:endParaRPr lang="nl-NL"/>
          </a:p>
        </p:txBody>
      </p:sp>
    </p:spTree>
    <p:extLst>
      <p:ext uri="{BB962C8B-B14F-4D97-AF65-F5344CB8AC3E}">
        <p14:creationId xmlns:p14="http://schemas.microsoft.com/office/powerpoint/2010/main" val="32009683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inhoud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p:cNvSpPr>
            <a:spLocks noGrp="1"/>
          </p:cNvSpPr>
          <p:nvPr>
            <p:ph type="dt" sz="half" idx="10"/>
          </p:nvPr>
        </p:nvSpPr>
        <p:spPr/>
        <p:txBody>
          <a:bodyPr/>
          <a:lstStyle/>
          <a:p>
            <a:fld id="{B196CEA8-460E-469D-B827-F04BA7ABB90D}" type="datetimeFigureOut">
              <a:rPr lang="nl-NL" smtClean="0"/>
              <a:t>17-11-2022</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22086E2A-1D2F-4865-BBCF-BFE2F1DAEDF2}" type="slidenum">
              <a:rPr lang="nl-NL" smtClean="0"/>
              <a:t>‹nr.›</a:t>
            </a:fld>
            <a:endParaRPr lang="nl-NL"/>
          </a:p>
        </p:txBody>
      </p:sp>
    </p:spTree>
    <p:extLst>
      <p:ext uri="{BB962C8B-B14F-4D97-AF65-F5344CB8AC3E}">
        <p14:creationId xmlns:p14="http://schemas.microsoft.com/office/powerpoint/2010/main" val="35199561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nl-NL"/>
              <a:t>Klik om de stijl te bewerken</a:t>
            </a:r>
          </a:p>
        </p:txBody>
      </p:sp>
      <p:sp>
        <p:nvSpPr>
          <p:cNvPr id="3" name="Tijdelijke aanduiding voor afbeelding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p>
        </p:txBody>
      </p:sp>
      <p:sp>
        <p:nvSpPr>
          <p:cNvPr id="4" name="Tijdelijke aanduiding voor teks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Tekststijl van het model bewerken</a:t>
            </a:r>
          </a:p>
        </p:txBody>
      </p:sp>
      <p:sp>
        <p:nvSpPr>
          <p:cNvPr id="5" name="Tijdelijke aanduiding voor datum 4"/>
          <p:cNvSpPr>
            <a:spLocks noGrp="1"/>
          </p:cNvSpPr>
          <p:nvPr>
            <p:ph type="dt" sz="half" idx="10"/>
          </p:nvPr>
        </p:nvSpPr>
        <p:spPr/>
        <p:txBody>
          <a:bodyPr/>
          <a:lstStyle/>
          <a:p>
            <a:fld id="{B196CEA8-460E-469D-B827-F04BA7ABB90D}" type="datetimeFigureOut">
              <a:rPr lang="nl-NL" smtClean="0"/>
              <a:t>17-11-2022</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22086E2A-1D2F-4865-BBCF-BFE2F1DAEDF2}" type="slidenum">
              <a:rPr lang="nl-NL" smtClean="0"/>
              <a:t>‹nr.›</a:t>
            </a:fld>
            <a:endParaRPr lang="nl-NL"/>
          </a:p>
        </p:txBody>
      </p:sp>
    </p:spTree>
    <p:extLst>
      <p:ext uri="{BB962C8B-B14F-4D97-AF65-F5344CB8AC3E}">
        <p14:creationId xmlns:p14="http://schemas.microsoft.com/office/powerpoint/2010/main" val="27231139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a:stretch>
        </a:blipFill>
        <a:effectLst/>
      </p:bgPr>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de stijl te bewerken</a:t>
            </a:r>
          </a:p>
        </p:txBody>
      </p:sp>
      <p:sp>
        <p:nvSpPr>
          <p:cNvPr id="3" name="Tijdelijke aanduiding voor teks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Tekststijl van het model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96CEA8-460E-469D-B827-F04BA7ABB90D}" type="datetimeFigureOut">
              <a:rPr lang="nl-NL" smtClean="0"/>
              <a:t>17-11-2022</a:t>
            </a:fld>
            <a:endParaRPr lang="nl-NL"/>
          </a:p>
        </p:txBody>
      </p:sp>
      <p:sp>
        <p:nvSpPr>
          <p:cNvPr id="5" name="Tijdelijke aanduiding voor voettekst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2086E2A-1D2F-4865-BBCF-BFE2F1DAEDF2}" type="slidenum">
              <a:rPr lang="nl-NL" smtClean="0"/>
              <a:t>‹nr.›</a:t>
            </a:fld>
            <a:endParaRPr lang="nl-NL"/>
          </a:p>
        </p:txBody>
      </p:sp>
    </p:spTree>
    <p:extLst>
      <p:ext uri="{BB962C8B-B14F-4D97-AF65-F5344CB8AC3E}">
        <p14:creationId xmlns:p14="http://schemas.microsoft.com/office/powerpoint/2010/main" val="6271245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dirty="0"/>
              <a:t>Instrueren van medewerkers</a:t>
            </a:r>
          </a:p>
        </p:txBody>
      </p:sp>
      <p:sp>
        <p:nvSpPr>
          <p:cNvPr id="3" name="Ondertitel 2"/>
          <p:cNvSpPr>
            <a:spLocks noGrp="1"/>
          </p:cNvSpPr>
          <p:nvPr>
            <p:ph type="subTitle" idx="1"/>
          </p:nvPr>
        </p:nvSpPr>
        <p:spPr/>
        <p:txBody>
          <a:bodyPr/>
          <a:lstStyle/>
          <a:p>
            <a:r>
              <a:rPr lang="nl-NL" dirty="0"/>
              <a:t>Aansturen </a:t>
            </a:r>
            <a:r>
              <a:rPr lang="nl-NL"/>
              <a:t>van medewerkers ALM DV 33</a:t>
            </a:r>
            <a:endParaRPr lang="nl-NL" dirty="0"/>
          </a:p>
        </p:txBody>
      </p:sp>
    </p:spTree>
    <p:extLst>
      <p:ext uri="{BB962C8B-B14F-4D97-AF65-F5344CB8AC3E}">
        <p14:creationId xmlns:p14="http://schemas.microsoft.com/office/powerpoint/2010/main" val="31289273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422275"/>
            <a:ext cx="7134225" cy="1325563"/>
          </a:xfrm>
        </p:spPr>
        <p:txBody>
          <a:bodyPr/>
          <a:lstStyle/>
          <a:p>
            <a:r>
              <a:rPr lang="nl-NL" dirty="0"/>
              <a:t>Aandachtspunten instructie geven</a:t>
            </a:r>
          </a:p>
        </p:txBody>
      </p:sp>
      <p:sp>
        <p:nvSpPr>
          <p:cNvPr id="3" name="Tijdelijke aanduiding voor inhoud 2"/>
          <p:cNvSpPr>
            <a:spLocks noGrp="1"/>
          </p:cNvSpPr>
          <p:nvPr>
            <p:ph idx="1"/>
          </p:nvPr>
        </p:nvSpPr>
        <p:spPr>
          <a:xfrm>
            <a:off x="838200" y="2235200"/>
            <a:ext cx="10515600" cy="4351338"/>
          </a:xfrm>
        </p:spPr>
        <p:txBody>
          <a:bodyPr/>
          <a:lstStyle/>
          <a:p>
            <a:r>
              <a:rPr lang="nl-NL" dirty="0"/>
              <a:t>Voor wie? (individueel of groep)</a:t>
            </a:r>
          </a:p>
          <a:p>
            <a:r>
              <a:rPr lang="nl-NL" dirty="0"/>
              <a:t>Wat weet de medewerker al? (beginsituatie bepalen)</a:t>
            </a:r>
          </a:p>
          <a:p>
            <a:r>
              <a:rPr lang="nl-NL" dirty="0"/>
              <a:t>Wat moet er voorbereid worden? (inhoud en einddoel van de instructie).</a:t>
            </a:r>
          </a:p>
        </p:txBody>
      </p:sp>
    </p:spTree>
    <p:extLst>
      <p:ext uri="{BB962C8B-B14F-4D97-AF65-F5344CB8AC3E}">
        <p14:creationId xmlns:p14="http://schemas.microsoft.com/office/powerpoint/2010/main" val="372021576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5"/>
            <a:ext cx="6829425" cy="1325563"/>
          </a:xfrm>
        </p:spPr>
        <p:txBody>
          <a:bodyPr/>
          <a:lstStyle/>
          <a:p>
            <a:r>
              <a:rPr lang="nl-NL" dirty="0"/>
              <a:t>Zorgen dat de instructie begrepen wordt</a:t>
            </a:r>
          </a:p>
        </p:txBody>
      </p:sp>
      <p:sp>
        <p:nvSpPr>
          <p:cNvPr id="3" name="Tijdelijke aanduiding voor inhoud 2"/>
          <p:cNvSpPr>
            <a:spLocks noGrp="1"/>
          </p:cNvSpPr>
          <p:nvPr>
            <p:ph idx="1"/>
          </p:nvPr>
        </p:nvSpPr>
        <p:spPr>
          <a:xfrm>
            <a:off x="838200" y="1825625"/>
            <a:ext cx="10210800" cy="4351338"/>
          </a:xfrm>
        </p:spPr>
        <p:txBody>
          <a:bodyPr>
            <a:normAutofit/>
          </a:bodyPr>
          <a:lstStyle/>
          <a:p>
            <a:r>
              <a:rPr lang="nl-NL" dirty="0"/>
              <a:t>Tussentijdse terugkoppeling</a:t>
            </a:r>
          </a:p>
          <a:p>
            <a:r>
              <a:rPr lang="nl-NL" dirty="0"/>
              <a:t>Communicatieve aandachtspunten</a:t>
            </a:r>
          </a:p>
          <a:p>
            <a:pPr lvl="1"/>
            <a:r>
              <a:rPr lang="nl-NL" dirty="0"/>
              <a:t>Check verbale en non-verbale signalen</a:t>
            </a:r>
          </a:p>
          <a:p>
            <a:pPr lvl="1"/>
            <a:r>
              <a:rPr lang="nl-NL" dirty="0"/>
              <a:t>Vraag om de instructie te herhalen</a:t>
            </a:r>
          </a:p>
        </p:txBody>
      </p:sp>
    </p:spTree>
    <p:extLst>
      <p:ext uri="{BB962C8B-B14F-4D97-AF65-F5344CB8AC3E}">
        <p14:creationId xmlns:p14="http://schemas.microsoft.com/office/powerpoint/2010/main" val="33849028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5"/>
            <a:ext cx="7191375" cy="1325563"/>
          </a:xfrm>
        </p:spPr>
        <p:txBody>
          <a:bodyPr/>
          <a:lstStyle/>
          <a:p>
            <a:r>
              <a:rPr lang="nl-NL" dirty="0"/>
              <a:t>Houd rekening met het einddoel van de instructie</a:t>
            </a:r>
          </a:p>
        </p:txBody>
      </p:sp>
      <p:sp>
        <p:nvSpPr>
          <p:cNvPr id="3" name="Tijdelijke aanduiding voor inhoud 2"/>
          <p:cNvSpPr>
            <a:spLocks noGrp="1"/>
          </p:cNvSpPr>
          <p:nvPr>
            <p:ph idx="1"/>
          </p:nvPr>
        </p:nvSpPr>
        <p:spPr>
          <a:xfrm>
            <a:off x="838200" y="1825625"/>
            <a:ext cx="6908800" cy="4351338"/>
          </a:xfrm>
        </p:spPr>
        <p:txBody>
          <a:bodyPr/>
          <a:lstStyle/>
          <a:p>
            <a:r>
              <a:rPr lang="nl-NL" dirty="0"/>
              <a:t>Tijdens instructie einddoel benoemen</a:t>
            </a:r>
          </a:p>
          <a:p>
            <a:r>
              <a:rPr lang="nl-NL" dirty="0"/>
              <a:t>Motiveren mee te denken</a:t>
            </a:r>
          </a:p>
          <a:p>
            <a:r>
              <a:rPr lang="nl-NL" dirty="0"/>
              <a:t>Je kunt de medewerker vragen of hij denkt dat het einddoel bereikt kan worden. Misschien weet hij ook een andere manier om het te bereiken. </a:t>
            </a:r>
          </a:p>
          <a:p>
            <a:r>
              <a:rPr lang="nl-NL" dirty="0"/>
              <a:t>Zodra hij actief betrokken wordt, merk je ook sneller of hij de instructie begrijpt.</a:t>
            </a:r>
          </a:p>
        </p:txBody>
      </p:sp>
    </p:spTree>
    <p:extLst>
      <p:ext uri="{BB962C8B-B14F-4D97-AF65-F5344CB8AC3E}">
        <p14:creationId xmlns:p14="http://schemas.microsoft.com/office/powerpoint/2010/main" val="203426476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65125"/>
            <a:ext cx="6505575" cy="1325563"/>
          </a:xfrm>
        </p:spPr>
        <p:txBody>
          <a:bodyPr/>
          <a:lstStyle/>
          <a:p>
            <a:r>
              <a:rPr lang="nl-NL" dirty="0"/>
              <a:t>Opdracht stappenplan  instructie</a:t>
            </a:r>
          </a:p>
        </p:txBody>
      </p:sp>
      <p:sp>
        <p:nvSpPr>
          <p:cNvPr id="3" name="Tijdelijke aanduiding voor inhoud 2"/>
          <p:cNvSpPr>
            <a:spLocks noGrp="1"/>
          </p:cNvSpPr>
          <p:nvPr>
            <p:ph idx="1"/>
          </p:nvPr>
        </p:nvSpPr>
        <p:spPr/>
        <p:txBody>
          <a:bodyPr/>
          <a:lstStyle/>
          <a:p>
            <a:pPr marL="514350" indent="-514350">
              <a:buFont typeface="+mj-lt"/>
              <a:buAutoNum type="arabicPeriod"/>
            </a:pPr>
            <a:r>
              <a:rPr lang="nl-NL" dirty="0"/>
              <a:t>Bestudeer de </a:t>
            </a:r>
            <a:r>
              <a:rPr lang="nl-NL" dirty="0" err="1"/>
              <a:t>factsheet</a:t>
            </a:r>
            <a:r>
              <a:rPr lang="nl-NL" dirty="0"/>
              <a:t> Instructie geven.</a:t>
            </a:r>
          </a:p>
          <a:p>
            <a:pPr marL="514350" indent="-514350">
              <a:buFont typeface="+mj-lt"/>
              <a:buAutoNum type="arabicPeriod"/>
            </a:pPr>
            <a:r>
              <a:rPr lang="nl-NL" dirty="0"/>
              <a:t>Bereid een instructie voor die je gaat geven en maak daarvoor een stappenplan. Gebruik de </a:t>
            </a:r>
            <a:r>
              <a:rPr lang="nl-NL" dirty="0" err="1"/>
              <a:t>factsheet</a:t>
            </a:r>
            <a:r>
              <a:rPr lang="nl-NL" dirty="0"/>
              <a:t> zodat je niets vergeet.</a:t>
            </a:r>
          </a:p>
          <a:p>
            <a:pPr marL="0" indent="0">
              <a:buNone/>
            </a:pPr>
            <a:endParaRPr lang="nl-NL" dirty="0"/>
          </a:p>
          <a:p>
            <a:endParaRPr lang="nl-NL" dirty="0"/>
          </a:p>
        </p:txBody>
      </p:sp>
    </p:spTree>
    <p:extLst>
      <p:ext uri="{BB962C8B-B14F-4D97-AF65-F5344CB8AC3E}">
        <p14:creationId xmlns:p14="http://schemas.microsoft.com/office/powerpoint/2010/main" val="222858378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nl-NL" dirty="0"/>
          </a:p>
        </p:txBody>
      </p:sp>
      <p:sp>
        <p:nvSpPr>
          <p:cNvPr id="3" name="Tijdelijke aanduiding voor inhoud 2"/>
          <p:cNvSpPr>
            <a:spLocks noGrp="1"/>
          </p:cNvSpPr>
          <p:nvPr>
            <p:ph idx="1"/>
          </p:nvPr>
        </p:nvSpPr>
        <p:spPr/>
        <p:txBody>
          <a:bodyPr/>
          <a:lstStyle/>
          <a:p>
            <a:endParaRPr lang="nl-NL" dirty="0"/>
          </a:p>
        </p:txBody>
      </p:sp>
    </p:spTree>
    <p:extLst>
      <p:ext uri="{BB962C8B-B14F-4D97-AF65-F5344CB8AC3E}">
        <p14:creationId xmlns:p14="http://schemas.microsoft.com/office/powerpoint/2010/main" val="32367275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B5BD2A7-5295-0F47-3938-D2B6FC95D090}"/>
              </a:ext>
            </a:extLst>
          </p:cNvPr>
          <p:cNvSpPr>
            <a:spLocks noGrp="1"/>
          </p:cNvSpPr>
          <p:nvPr>
            <p:ph type="title"/>
          </p:nvPr>
        </p:nvSpPr>
        <p:spPr/>
        <p:txBody>
          <a:bodyPr/>
          <a:lstStyle/>
          <a:p>
            <a:endParaRPr lang="nl-NL"/>
          </a:p>
        </p:txBody>
      </p:sp>
      <p:sp>
        <p:nvSpPr>
          <p:cNvPr id="3" name="Tijdelijke aanduiding voor inhoud 2">
            <a:extLst>
              <a:ext uri="{FF2B5EF4-FFF2-40B4-BE49-F238E27FC236}">
                <a16:creationId xmlns:a16="http://schemas.microsoft.com/office/drawing/2014/main" id="{78796093-640E-6C8E-F008-304ABAEED60C}"/>
              </a:ext>
            </a:extLst>
          </p:cNvPr>
          <p:cNvSpPr>
            <a:spLocks noGrp="1"/>
          </p:cNvSpPr>
          <p:nvPr>
            <p:ph idx="1"/>
          </p:nvPr>
        </p:nvSpPr>
        <p:spPr/>
        <p:txBody>
          <a:bodyPr/>
          <a:lstStyle/>
          <a:p>
            <a:endParaRPr lang="nl-NL"/>
          </a:p>
        </p:txBody>
      </p:sp>
    </p:spTree>
    <p:extLst>
      <p:ext uri="{BB962C8B-B14F-4D97-AF65-F5344CB8AC3E}">
        <p14:creationId xmlns:p14="http://schemas.microsoft.com/office/powerpoint/2010/main" val="154876176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17DB9AF-BC8C-DCAE-9DC7-D47B96CCA172}"/>
              </a:ext>
            </a:extLst>
          </p:cNvPr>
          <p:cNvSpPr>
            <a:spLocks noGrp="1"/>
          </p:cNvSpPr>
          <p:nvPr>
            <p:ph type="title"/>
          </p:nvPr>
        </p:nvSpPr>
        <p:spPr/>
        <p:txBody>
          <a:bodyPr/>
          <a:lstStyle/>
          <a:p>
            <a:endParaRPr lang="nl-NL"/>
          </a:p>
        </p:txBody>
      </p:sp>
      <p:sp>
        <p:nvSpPr>
          <p:cNvPr id="3" name="Tijdelijke aanduiding voor inhoud 2">
            <a:extLst>
              <a:ext uri="{FF2B5EF4-FFF2-40B4-BE49-F238E27FC236}">
                <a16:creationId xmlns:a16="http://schemas.microsoft.com/office/drawing/2014/main" id="{7E818B95-658A-6599-C11E-5061AC3A3D3A}"/>
              </a:ext>
            </a:extLst>
          </p:cNvPr>
          <p:cNvSpPr>
            <a:spLocks noGrp="1"/>
          </p:cNvSpPr>
          <p:nvPr>
            <p:ph idx="1"/>
          </p:nvPr>
        </p:nvSpPr>
        <p:spPr/>
        <p:txBody>
          <a:bodyPr/>
          <a:lstStyle/>
          <a:p>
            <a:endParaRPr lang="nl-NL"/>
          </a:p>
        </p:txBody>
      </p:sp>
    </p:spTree>
    <p:extLst>
      <p:ext uri="{BB962C8B-B14F-4D97-AF65-F5344CB8AC3E}">
        <p14:creationId xmlns:p14="http://schemas.microsoft.com/office/powerpoint/2010/main" val="404243684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 </a:t>
            </a:r>
          </a:p>
        </p:txBody>
      </p:sp>
      <p:sp>
        <p:nvSpPr>
          <p:cNvPr id="3" name="Tijdelijke aanduiding voor inhoud 2"/>
          <p:cNvSpPr>
            <a:spLocks noGrp="1"/>
          </p:cNvSpPr>
          <p:nvPr>
            <p:ph idx="1"/>
          </p:nvPr>
        </p:nvSpPr>
        <p:spPr/>
        <p:txBody>
          <a:bodyPr/>
          <a:lstStyle/>
          <a:p>
            <a:endParaRPr lang="nl-NL" dirty="0"/>
          </a:p>
        </p:txBody>
      </p:sp>
    </p:spTree>
    <p:extLst>
      <p:ext uri="{BB962C8B-B14F-4D97-AF65-F5344CB8AC3E}">
        <p14:creationId xmlns:p14="http://schemas.microsoft.com/office/powerpoint/2010/main" val="15181355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CC09CB8-306B-18C2-25BC-212AD0A43D17}"/>
              </a:ext>
            </a:extLst>
          </p:cNvPr>
          <p:cNvSpPr>
            <a:spLocks noGrp="1"/>
          </p:cNvSpPr>
          <p:nvPr>
            <p:ph type="title"/>
          </p:nvPr>
        </p:nvSpPr>
        <p:spPr/>
        <p:txBody>
          <a:bodyPr/>
          <a:lstStyle/>
          <a:p>
            <a:r>
              <a:rPr lang="nl-NL" dirty="0"/>
              <a:t>Startopdracht</a:t>
            </a:r>
          </a:p>
        </p:txBody>
      </p:sp>
      <p:sp>
        <p:nvSpPr>
          <p:cNvPr id="3" name="Tijdelijke aanduiding voor inhoud 2">
            <a:extLst>
              <a:ext uri="{FF2B5EF4-FFF2-40B4-BE49-F238E27FC236}">
                <a16:creationId xmlns:a16="http://schemas.microsoft.com/office/drawing/2014/main" id="{D2B40A25-5875-78CF-CC67-0F21B86C692E}"/>
              </a:ext>
            </a:extLst>
          </p:cNvPr>
          <p:cNvSpPr>
            <a:spLocks noGrp="1"/>
          </p:cNvSpPr>
          <p:nvPr>
            <p:ph idx="1"/>
          </p:nvPr>
        </p:nvSpPr>
        <p:spPr/>
        <p:txBody>
          <a:bodyPr/>
          <a:lstStyle/>
          <a:p>
            <a:r>
              <a:rPr lang="nl-NL" dirty="0"/>
              <a:t>Maak tweetallen</a:t>
            </a:r>
          </a:p>
          <a:p>
            <a:r>
              <a:rPr lang="nl-NL" dirty="0"/>
              <a:t>Student 1 krijgt een simpel figuur</a:t>
            </a:r>
          </a:p>
          <a:p>
            <a:r>
              <a:rPr lang="nl-NL" dirty="0"/>
              <a:t>Student 2 krijgt uitleg over hoe hij dit figuur moet natekenen</a:t>
            </a:r>
          </a:p>
          <a:p>
            <a:pPr marL="0" indent="0">
              <a:buNone/>
            </a:pPr>
            <a:endParaRPr lang="nl-NL" dirty="0"/>
          </a:p>
          <a:p>
            <a:pPr marL="0" indent="0">
              <a:buNone/>
            </a:pPr>
            <a:r>
              <a:rPr lang="nl-NL" dirty="0"/>
              <a:t>LET OP: je mag de figuur niet aan elkaar laten zien!</a:t>
            </a:r>
          </a:p>
          <a:p>
            <a:endParaRPr lang="nl-NL" dirty="0"/>
          </a:p>
        </p:txBody>
      </p:sp>
    </p:spTree>
    <p:extLst>
      <p:ext uri="{BB962C8B-B14F-4D97-AF65-F5344CB8AC3E}">
        <p14:creationId xmlns:p14="http://schemas.microsoft.com/office/powerpoint/2010/main" val="378361253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Waarom instructie </a:t>
            </a:r>
            <a:r>
              <a:rPr lang="nl-NL" dirty="0"/>
              <a:t>geven</a:t>
            </a:r>
          </a:p>
        </p:txBody>
      </p:sp>
      <p:sp>
        <p:nvSpPr>
          <p:cNvPr id="3" name="Tijdelijke aanduiding voor inhoud 2"/>
          <p:cNvSpPr>
            <a:spLocks noGrp="1"/>
          </p:cNvSpPr>
          <p:nvPr>
            <p:ph idx="1"/>
          </p:nvPr>
        </p:nvSpPr>
        <p:spPr>
          <a:xfrm>
            <a:off x="838200" y="1825625"/>
            <a:ext cx="10515600" cy="3203575"/>
          </a:xfrm>
        </p:spPr>
        <p:txBody>
          <a:bodyPr>
            <a:normAutofit/>
          </a:bodyPr>
          <a:lstStyle/>
          <a:p>
            <a:r>
              <a:rPr lang="nl-NL" dirty="0"/>
              <a:t>Je geeft een instructie als je nieuwe kennis of vaardigheden wilt toevoegen aan de kennis en vaardigheden die een medewerker al heeft. </a:t>
            </a:r>
          </a:p>
          <a:p>
            <a:r>
              <a:rPr lang="nl-NL" dirty="0"/>
              <a:t>Je kunt ook een instructie geven als je wilt dat de medewerker zijn gedrag aanpast. </a:t>
            </a:r>
          </a:p>
          <a:p>
            <a:r>
              <a:rPr lang="nl-NL" dirty="0"/>
              <a:t>Daarnaast geef je instructies als je onduidelijkheden wilt wegnemen of voorkomen.</a:t>
            </a:r>
          </a:p>
        </p:txBody>
      </p:sp>
    </p:spTree>
    <p:extLst>
      <p:ext uri="{BB962C8B-B14F-4D97-AF65-F5344CB8AC3E}">
        <p14:creationId xmlns:p14="http://schemas.microsoft.com/office/powerpoint/2010/main" val="328472558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91FAECF-37F0-2EAD-5272-DA93C3D5F2CE}"/>
              </a:ext>
            </a:extLst>
          </p:cNvPr>
          <p:cNvSpPr>
            <a:spLocks noGrp="1"/>
          </p:cNvSpPr>
          <p:nvPr>
            <p:ph type="title"/>
          </p:nvPr>
        </p:nvSpPr>
        <p:spPr/>
        <p:txBody>
          <a:bodyPr/>
          <a:lstStyle/>
          <a:p>
            <a:r>
              <a:rPr lang="nl-NL" dirty="0"/>
              <a:t>Instructie geven</a:t>
            </a:r>
          </a:p>
        </p:txBody>
      </p:sp>
      <p:sp>
        <p:nvSpPr>
          <p:cNvPr id="3" name="Tijdelijke aanduiding voor inhoud 2">
            <a:extLst>
              <a:ext uri="{FF2B5EF4-FFF2-40B4-BE49-F238E27FC236}">
                <a16:creationId xmlns:a16="http://schemas.microsoft.com/office/drawing/2014/main" id="{CD20A378-7E3A-B903-D716-5A6165CD5121}"/>
              </a:ext>
            </a:extLst>
          </p:cNvPr>
          <p:cNvSpPr>
            <a:spLocks noGrp="1"/>
          </p:cNvSpPr>
          <p:nvPr>
            <p:ph idx="1"/>
          </p:nvPr>
        </p:nvSpPr>
        <p:spPr/>
        <p:txBody>
          <a:bodyPr/>
          <a:lstStyle/>
          <a:p>
            <a:r>
              <a:rPr lang="nl-NL" dirty="0"/>
              <a:t>Begin met doel en onderwerp van je instructie</a:t>
            </a:r>
          </a:p>
          <a:p>
            <a:r>
              <a:rPr lang="nl-NL" dirty="0"/>
              <a:t>Leg stap voor stap uit wat iemand moet doen. Denk na over een logische volgorde van de stappen</a:t>
            </a:r>
          </a:p>
          <a:p>
            <a:r>
              <a:rPr lang="nl-NL" dirty="0"/>
              <a:t>Als het nodig is: laat zien.</a:t>
            </a:r>
          </a:p>
          <a:p>
            <a:r>
              <a:rPr lang="nl-NL" dirty="0"/>
              <a:t>Gebruik DOE-woorden/signaalwoorden</a:t>
            </a:r>
          </a:p>
          <a:p>
            <a:r>
              <a:rPr lang="nl-NL" dirty="0"/>
              <a:t>Spreek </a:t>
            </a:r>
            <a:r>
              <a:rPr lang="nl-NL" dirty="0" err="1"/>
              <a:t>rusti</a:t>
            </a:r>
            <a:r>
              <a:rPr lang="nl-NL" dirty="0"/>
              <a:t> en verstaanbaar</a:t>
            </a:r>
          </a:p>
        </p:txBody>
      </p:sp>
    </p:spTree>
    <p:extLst>
      <p:ext uri="{BB962C8B-B14F-4D97-AF65-F5344CB8AC3E}">
        <p14:creationId xmlns:p14="http://schemas.microsoft.com/office/powerpoint/2010/main" val="25262896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921DE09-069E-5E52-0967-1D7B59D03DA4}"/>
              </a:ext>
            </a:extLst>
          </p:cNvPr>
          <p:cNvSpPr>
            <a:spLocks noGrp="1"/>
          </p:cNvSpPr>
          <p:nvPr>
            <p:ph type="title"/>
          </p:nvPr>
        </p:nvSpPr>
        <p:spPr/>
        <p:txBody>
          <a:bodyPr/>
          <a:lstStyle/>
          <a:p>
            <a:r>
              <a:rPr lang="nl-NL" dirty="0"/>
              <a:t>Instructie ontvangen</a:t>
            </a:r>
          </a:p>
        </p:txBody>
      </p:sp>
      <p:sp>
        <p:nvSpPr>
          <p:cNvPr id="3" name="Tijdelijke aanduiding voor inhoud 2">
            <a:extLst>
              <a:ext uri="{FF2B5EF4-FFF2-40B4-BE49-F238E27FC236}">
                <a16:creationId xmlns:a16="http://schemas.microsoft.com/office/drawing/2014/main" id="{905D0CF4-5415-45A1-2A41-DCCE3A213ECB}"/>
              </a:ext>
            </a:extLst>
          </p:cNvPr>
          <p:cNvSpPr>
            <a:spLocks noGrp="1"/>
          </p:cNvSpPr>
          <p:nvPr>
            <p:ph idx="1"/>
          </p:nvPr>
        </p:nvSpPr>
        <p:spPr/>
        <p:txBody>
          <a:bodyPr/>
          <a:lstStyle/>
          <a:p>
            <a:r>
              <a:rPr lang="nl-NL" dirty="0"/>
              <a:t>Kijk en luister goed</a:t>
            </a:r>
          </a:p>
          <a:p>
            <a:r>
              <a:rPr lang="nl-NL" dirty="0"/>
              <a:t>Let op DOE-woorden</a:t>
            </a:r>
          </a:p>
          <a:p>
            <a:r>
              <a:rPr lang="nl-NL" dirty="0"/>
              <a:t>Voer de stappen uit in de juiste volgorde</a:t>
            </a:r>
          </a:p>
          <a:p>
            <a:r>
              <a:rPr lang="nl-NL" dirty="0"/>
              <a:t>Stel DIRECT een vraag als je een instructie (onderdeel) niet begrijpt</a:t>
            </a:r>
          </a:p>
        </p:txBody>
      </p:sp>
    </p:spTree>
    <p:extLst>
      <p:ext uri="{BB962C8B-B14F-4D97-AF65-F5344CB8AC3E}">
        <p14:creationId xmlns:p14="http://schemas.microsoft.com/office/powerpoint/2010/main" val="18255333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t>Aandachtspunten instructie</a:t>
            </a:r>
          </a:p>
        </p:txBody>
      </p:sp>
      <p:sp>
        <p:nvSpPr>
          <p:cNvPr id="3" name="Tijdelijke aanduiding voor inhoud 2"/>
          <p:cNvSpPr>
            <a:spLocks noGrp="1"/>
          </p:cNvSpPr>
          <p:nvPr>
            <p:ph idx="1"/>
          </p:nvPr>
        </p:nvSpPr>
        <p:spPr>
          <a:xfrm>
            <a:off x="1257300" y="2141537"/>
            <a:ext cx="9677400" cy="4351338"/>
          </a:xfrm>
        </p:spPr>
        <p:txBody>
          <a:bodyPr>
            <a:normAutofit/>
          </a:bodyPr>
          <a:lstStyle/>
          <a:p>
            <a:r>
              <a:rPr lang="nl-NL" dirty="0"/>
              <a:t>een goede voorbereiding;</a:t>
            </a:r>
          </a:p>
          <a:p>
            <a:r>
              <a:rPr lang="nl-NL" dirty="0"/>
              <a:t>de juiste vorm;</a:t>
            </a:r>
          </a:p>
          <a:p>
            <a:r>
              <a:rPr lang="nl-NL" dirty="0"/>
              <a:t>de aard van de instructie;</a:t>
            </a:r>
          </a:p>
          <a:p>
            <a:r>
              <a:rPr lang="nl-NL" dirty="0"/>
              <a:t>het kennisniveau van de medewerker;</a:t>
            </a:r>
          </a:p>
          <a:p>
            <a:r>
              <a:rPr lang="nl-NL" dirty="0"/>
              <a:t>het gebruik van een checklist;</a:t>
            </a:r>
          </a:p>
          <a:p>
            <a:r>
              <a:rPr lang="nl-NL" dirty="0"/>
              <a:t>gelegenheid geven om vragen te stellen;</a:t>
            </a:r>
          </a:p>
          <a:p>
            <a:r>
              <a:rPr lang="nl-NL" dirty="0"/>
              <a:t>opsomming van kritische punten door medewerker;</a:t>
            </a:r>
          </a:p>
          <a:p>
            <a:r>
              <a:rPr lang="nl-NL" dirty="0"/>
              <a:t>evaluatie.</a:t>
            </a:r>
          </a:p>
        </p:txBody>
      </p:sp>
    </p:spTree>
    <p:extLst>
      <p:ext uri="{BB962C8B-B14F-4D97-AF65-F5344CB8AC3E}">
        <p14:creationId xmlns:p14="http://schemas.microsoft.com/office/powerpoint/2010/main" val="27363263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312018"/>
            <a:ext cx="10515600" cy="1325563"/>
          </a:xfrm>
        </p:spPr>
        <p:txBody>
          <a:bodyPr/>
          <a:lstStyle/>
          <a:p>
            <a:r>
              <a:rPr lang="nl-NL" dirty="0"/>
              <a:t>Instructie specifiek maken</a:t>
            </a:r>
          </a:p>
        </p:txBody>
      </p:sp>
      <p:sp>
        <p:nvSpPr>
          <p:cNvPr id="3" name="Tijdelijke aanduiding voor inhoud 2"/>
          <p:cNvSpPr>
            <a:spLocks noGrp="1"/>
          </p:cNvSpPr>
          <p:nvPr>
            <p:ph idx="1"/>
          </p:nvPr>
        </p:nvSpPr>
        <p:spPr>
          <a:xfrm>
            <a:off x="838200" y="1768475"/>
            <a:ext cx="9652000" cy="4351338"/>
          </a:xfrm>
        </p:spPr>
        <p:txBody>
          <a:bodyPr>
            <a:normAutofit/>
          </a:bodyPr>
          <a:lstStyle/>
          <a:p>
            <a:r>
              <a:rPr lang="nl-NL" dirty="0"/>
              <a:t>Over bijzondere zaken in de winkel geef je aparte instructies, zoals een instructie over </a:t>
            </a:r>
            <a:r>
              <a:rPr lang="nl-NL" dirty="0" err="1"/>
              <a:t>arbo</a:t>
            </a:r>
            <a:r>
              <a:rPr lang="nl-NL" dirty="0"/>
              <a:t> en veiligheid en over productpresentaties. </a:t>
            </a:r>
          </a:p>
          <a:p>
            <a:r>
              <a:rPr lang="nl-NL" dirty="0"/>
              <a:t>Bij een instructie over </a:t>
            </a:r>
            <a:r>
              <a:rPr lang="nl-NL" dirty="0" err="1"/>
              <a:t>arbo</a:t>
            </a:r>
            <a:r>
              <a:rPr lang="nl-NL" dirty="0"/>
              <a:t> en veiligheid moet je eraan denken dat je de gesprekstoon </a:t>
            </a:r>
            <a:r>
              <a:rPr lang="nl-NL" b="1" dirty="0"/>
              <a:t>formeel en zakelijk </a:t>
            </a:r>
            <a:r>
              <a:rPr lang="nl-NL" dirty="0"/>
              <a:t>houdt. Het gaat namelijk over belangrijke zaken. </a:t>
            </a:r>
          </a:p>
          <a:p>
            <a:r>
              <a:rPr lang="nl-NL" dirty="0"/>
              <a:t>Bij een instructie over productpresentaties kun je de gesprekstoon </a:t>
            </a:r>
            <a:r>
              <a:rPr lang="nl-NL" b="1" dirty="0"/>
              <a:t>informeel </a:t>
            </a:r>
            <a:r>
              <a:rPr lang="nl-NL" dirty="0"/>
              <a:t>houden. </a:t>
            </a:r>
          </a:p>
          <a:p>
            <a:r>
              <a:rPr lang="nl-NL" dirty="0"/>
              <a:t>Je kunt dingen ook verduidelijken door een demonstratie te geven.</a:t>
            </a:r>
          </a:p>
        </p:txBody>
      </p:sp>
    </p:spTree>
    <p:extLst>
      <p:ext uri="{BB962C8B-B14F-4D97-AF65-F5344CB8AC3E}">
        <p14:creationId xmlns:p14="http://schemas.microsoft.com/office/powerpoint/2010/main" val="41102867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681037"/>
            <a:ext cx="6981825" cy="1325563"/>
          </a:xfrm>
        </p:spPr>
        <p:txBody>
          <a:bodyPr>
            <a:normAutofit fontScale="90000"/>
          </a:bodyPr>
          <a:lstStyle/>
          <a:p>
            <a:r>
              <a:rPr lang="nl-NL" dirty="0"/>
              <a:t>Instructie geven over veiligheid en </a:t>
            </a:r>
            <a:r>
              <a:rPr lang="nl-NL" dirty="0" err="1"/>
              <a:t>arbo</a:t>
            </a:r>
            <a:br>
              <a:rPr lang="nl-NL" dirty="0"/>
            </a:br>
            <a:endParaRPr lang="nl-NL" dirty="0"/>
          </a:p>
        </p:txBody>
      </p:sp>
      <p:sp>
        <p:nvSpPr>
          <p:cNvPr id="3" name="Tijdelijke aanduiding voor inhoud 2"/>
          <p:cNvSpPr>
            <a:spLocks noGrp="1"/>
          </p:cNvSpPr>
          <p:nvPr>
            <p:ph idx="1"/>
          </p:nvPr>
        </p:nvSpPr>
        <p:spPr/>
        <p:txBody>
          <a:bodyPr/>
          <a:lstStyle/>
          <a:p>
            <a:r>
              <a:rPr lang="nl-NL" dirty="0"/>
              <a:t>Bij het geven van een instructie over veiligheid en arbeidsomstandigheden is het belangrijk dat je de boodschap helder en eenduidig vertelt. Vooraf staat vast waar de instructie over gaat.</a:t>
            </a:r>
          </a:p>
          <a:p>
            <a:endParaRPr lang="nl-NL" dirty="0"/>
          </a:p>
        </p:txBody>
      </p:sp>
    </p:spTree>
    <p:extLst>
      <p:ext uri="{BB962C8B-B14F-4D97-AF65-F5344CB8AC3E}">
        <p14:creationId xmlns:p14="http://schemas.microsoft.com/office/powerpoint/2010/main" val="21339538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057275" y="747712"/>
            <a:ext cx="6667500" cy="1325563"/>
          </a:xfrm>
        </p:spPr>
        <p:txBody>
          <a:bodyPr>
            <a:normAutofit fontScale="90000"/>
          </a:bodyPr>
          <a:lstStyle/>
          <a:p>
            <a:r>
              <a:rPr lang="nl-NL" dirty="0"/>
              <a:t>Werkinstructies geven in de winkel</a:t>
            </a:r>
            <a:br>
              <a:rPr lang="nl-NL" dirty="0"/>
            </a:br>
            <a:endParaRPr lang="nl-NL" dirty="0"/>
          </a:p>
        </p:txBody>
      </p:sp>
      <p:sp>
        <p:nvSpPr>
          <p:cNvPr id="3" name="Tijdelijke aanduiding voor inhoud 2"/>
          <p:cNvSpPr>
            <a:spLocks noGrp="1"/>
          </p:cNvSpPr>
          <p:nvPr>
            <p:ph idx="1"/>
          </p:nvPr>
        </p:nvSpPr>
        <p:spPr>
          <a:xfrm>
            <a:off x="1057275" y="2073275"/>
            <a:ext cx="7456714" cy="4351338"/>
          </a:xfrm>
        </p:spPr>
        <p:txBody>
          <a:bodyPr/>
          <a:lstStyle/>
          <a:p>
            <a:r>
              <a:rPr lang="nl-NL" dirty="0"/>
              <a:t>Als je een instructie gaat geven, moet je je goed voorbereiden. Het is de bedoeling dat degene aan wie je de instructie geeft, na de instructie in staat is om deze toe te passen in de praktijk.</a:t>
            </a:r>
          </a:p>
        </p:txBody>
      </p:sp>
    </p:spTree>
    <p:extLst>
      <p:ext uri="{BB962C8B-B14F-4D97-AF65-F5344CB8AC3E}">
        <p14:creationId xmlns:p14="http://schemas.microsoft.com/office/powerpoint/2010/main" val="178961269"/>
      </p:ext>
    </p:extLst>
  </p:cSld>
  <p:clrMapOvr>
    <a:masterClrMapping/>
  </p:clrMapOvr>
</p:sld>
</file>

<file path=ppt/theme/theme1.xml><?xml version="1.0" encoding="utf-8"?>
<a:theme xmlns:a="http://schemas.openxmlformats.org/drawingml/2006/main" name="pp zone leeg">
  <a:themeElements>
    <a:clrScheme name="Kantoor">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toor">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pp zone leeg</Template>
  <TotalTime>2300</TotalTime>
  <Words>522</Words>
  <Application>Microsoft Office PowerPoint</Application>
  <PresentationFormat>Breedbeeld</PresentationFormat>
  <Paragraphs>59</Paragraphs>
  <Slides>17</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17</vt:i4>
      </vt:variant>
    </vt:vector>
  </HeadingPairs>
  <TitlesOfParts>
    <vt:vector size="21" baseType="lpstr">
      <vt:lpstr>Arial</vt:lpstr>
      <vt:lpstr>Calibri</vt:lpstr>
      <vt:lpstr>Calibri Light</vt:lpstr>
      <vt:lpstr>pp zone leeg</vt:lpstr>
      <vt:lpstr>Instrueren van medewerkers</vt:lpstr>
      <vt:lpstr>Startopdracht</vt:lpstr>
      <vt:lpstr>Waarom instructie geven</vt:lpstr>
      <vt:lpstr>Instructie geven</vt:lpstr>
      <vt:lpstr>Instructie ontvangen</vt:lpstr>
      <vt:lpstr>Aandachtspunten instructie</vt:lpstr>
      <vt:lpstr>Instructie specifiek maken</vt:lpstr>
      <vt:lpstr>Instructie geven over veiligheid en arbo </vt:lpstr>
      <vt:lpstr>Werkinstructies geven in de winkel </vt:lpstr>
      <vt:lpstr>Aandachtspunten instructie geven</vt:lpstr>
      <vt:lpstr>Zorgen dat de instructie begrepen wordt</vt:lpstr>
      <vt:lpstr>Houd rekening met het einddoel van de instructie</vt:lpstr>
      <vt:lpstr>Opdracht stappenplan  instructie</vt:lpstr>
      <vt:lpstr>PowerPoint-presentatie</vt:lpstr>
      <vt:lpstr>PowerPoint-presentatie</vt:lpstr>
      <vt:lpstr>PowerPoint-presentatie</vt:lpstr>
      <vt:lpstr> </vt:lpstr>
    </vt:vector>
  </TitlesOfParts>
  <Company>AOC Oost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EHBD en Pathologie</dc:title>
  <dc:creator>Kimberley Borgerink</dc:creator>
  <cp:lastModifiedBy>Emil van der Weijden</cp:lastModifiedBy>
  <cp:revision>122</cp:revision>
  <dcterms:created xsi:type="dcterms:W3CDTF">2019-10-22T10:45:31Z</dcterms:created>
  <dcterms:modified xsi:type="dcterms:W3CDTF">2022-11-17T06:51:12Z</dcterms:modified>
</cp:coreProperties>
</file>